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9FD8A-5A72-45C9-8117-E77E1B125270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78688-9A90-436E-8BE9-BB4510984DED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6499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378688-9A90-436E-8BE9-BB4510984DE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644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5DEFD-F9E3-868C-69B3-0BAF4923D6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B2F1A24-F2D2-9CF9-ADD7-2120E9383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s-E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976DE4B-7ED4-0EAE-BE90-FF8DC8C95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0A3F9C-B3C9-905D-4C6B-AEF1FB49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0A8CFC-7C0F-F344-A45E-AA5B0EBCD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59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3C89A2-1C44-BB6F-1ABC-A62B8C1A4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0748E3A-1F4A-9E70-D063-220888DEF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s-E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0CA646-AE14-70E2-35EC-604888EFE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E97784-67A6-3E4E-A8EB-F7E6CE52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E15E9C-01B9-4286-77B5-C477188A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8535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267F0DA-7B8F-BDE9-6DB2-9FF6DDB73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419D761-BB0B-7391-A060-4CB8591CD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s-E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68F704-B5A7-3662-3E4E-90AA34A08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7F8F0D-3E23-2A99-8E8E-F01821E55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F4B436-AD0C-FE65-31A8-2425C8B2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896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1AB8D0-80E5-5556-CB92-80F58848B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D97468-2225-F696-DDDC-5F8DCA853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s-E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D1CEDA-4DD9-0060-D8AA-7BAFBD86C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167AD6-1BF5-C1EB-89D9-7D9FEDE7A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BC6983-3E05-8B0E-7FA7-6F861F1AE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09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94061-5AE1-FAB5-6A51-2133B3E8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46063B-7B63-AF09-6696-2A115F316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37B8B2-9498-4E2D-D021-6B0F9D5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E95E47-55E7-6F00-7AC8-225035A51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68BF0F-DACE-F504-96C0-1C9B184AD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3427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DAB4C-FC3D-47C3-FBD0-1CB1F154F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8A02AD-A889-4BCF-968B-07CFE78A2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s-E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4DCE3F4-55BC-345B-5541-39DD14858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s-E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E84832-147D-6E54-C126-BF4CAEDE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33789F-6F3B-B5D1-6C55-422796324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D9E1C5-63E9-F8BA-6A82-228CCB71E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303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151B6-81A9-3692-8B9E-244DB6430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8B9DE2-DB29-BC17-66E4-93420BA9A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2C7C73-D486-81BA-04B2-28AA5EF395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s-E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98DD5E-AB3A-BEE7-DE2D-1DE6F3861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77F6A60-B9B6-D34A-56ED-328A50DD6D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s-E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176B3CE-6B31-F2F0-1610-26460121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4BFEE68-D2DE-0707-57FE-72F04879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0FC03DE-2D95-CC58-6C72-29A73D92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88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60C5BF-142E-9257-A856-6605DD12B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F9BC84-9170-22FD-9D6A-7F8996678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5AF5F8-BAAB-8067-4345-BCBF8181B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70F0F91-D852-6A5B-245B-C4D70B08A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012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706556-EA64-3A0F-A497-1A9DAF764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814942A-1E89-A07B-6AFF-3FB882B96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698D52-3376-87A2-1384-E600508D4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215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1FF145-9BC9-9CCD-1922-72B04AA99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CEEEDF-FDC5-B4FC-AC7E-A15C22A63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s-E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53AD81-15E0-2258-721F-6572E9842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423824-0D92-0912-EE52-8F5DC23A7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E21A15-3B2D-1CC8-191C-207A4F2F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E3F11B-99B3-9D60-C5FD-7659C9DD5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05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0521F9-A771-8AAD-FF2D-68D31AD6F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20BC2C3-278C-94A0-09A4-AC00CE592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096565D-6585-3311-456B-29B3F815B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A69A70-7E82-3FDE-5FBC-85DBBA0E1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BDEF930-E9EE-916E-2320-356A94DF4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243470-9042-F0D4-D293-A949A47E3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424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F72B0C-44CA-F04D-0B83-305D85A3B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s-E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DF5687-1265-C54E-881D-2942F2533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s-E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C328DB-348F-C824-F96C-DC3AADC69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165EF-9D33-4F27-9AA6-44A2A841274E}" type="datetimeFigureOut">
              <a:rPr lang="es-ES" smtClean="0"/>
              <a:t>11/01/2025</a:t>
            </a:fld>
            <a:endParaRPr lang="es-E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7ACF46-1F11-C86D-2CB0-5599393F53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308650-F771-22FC-AC32-639318519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6709C-4A80-41B9-99BD-E21C76FE5710}" type="slidenum">
              <a:rPr lang="es-ES" smtClean="0"/>
              <a:t>‹N°›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790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CFAB337-6B4B-8821-E29D-6C55FE156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31" y="0"/>
            <a:ext cx="10284737" cy="685992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76481E6-2F60-AB9A-584B-172CB859A2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24277"/>
            <a:ext cx="12192000" cy="1655762"/>
          </a:xfrm>
        </p:spPr>
        <p:txBody>
          <a:bodyPr>
            <a:normAutofit fontScale="90000"/>
          </a:bodyPr>
          <a:lstStyle/>
          <a:p>
            <a:r>
              <a:rPr lang="fr-FR" sz="6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crucifixion de Jésus</a:t>
            </a:r>
            <a:b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023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C3E9C-021E-9714-FF34-79AC76C8E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6AA10F2-15D5-4A7F-34C0-F12A02F68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10058400" cy="6856477"/>
          </a:xfrm>
        </p:spPr>
      </p:pic>
    </p:spTree>
    <p:extLst>
      <p:ext uri="{BB962C8B-B14F-4D97-AF65-F5344CB8AC3E}">
        <p14:creationId xmlns:p14="http://schemas.microsoft.com/office/powerpoint/2010/main" val="166890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5E459-A0E5-6E46-987F-24B2492FE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517CE99-79DD-CBD7-F9BA-EE6925BF9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2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31CB6-5AA4-7447-98B0-3AD6DB170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827BD8E-369C-A0DC-8AA5-B186A3B98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64" y="0"/>
            <a:ext cx="9879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0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16031-8B50-A224-276E-E12EBE633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4489790-B8B9-C3C3-DCF8-D3F931839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61" y="0"/>
            <a:ext cx="10369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2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12582-55A7-1699-75D6-E0CFC93DB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ime Video: La Passion du Christ">
            <a:extLst>
              <a:ext uri="{FF2B5EF4-FFF2-40B4-BE49-F238E27FC236}">
                <a16:creationId xmlns:a16="http://schemas.microsoft.com/office/drawing/2014/main" id="{28631EBD-B7B1-5450-3CBD-F97451FE7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98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60B9E-87E8-6775-A6F0-D281134E0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DD46CC5-DD91-A3BB-F6AF-979A22356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3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830BF-300A-50C9-A041-20A7291C0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3F29675-518C-724D-7201-5F8D0B701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13267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5354D-2F09-1896-1F86-AE099155F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4E33833-DC4F-440A-8507-8B87C98F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32" y="322756"/>
            <a:ext cx="11063335" cy="621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7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F56C1-05BF-0E10-8E56-49CE362E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BF58082-8DEC-A046-85E5-F41F8675D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760"/>
            <a:ext cx="12197437" cy="634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4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AD53E8A-1A7F-9204-80E1-2EC086CFC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607" y="0"/>
            <a:ext cx="9128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8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esus Garden Of Gethsemane Images – Browse 8,330 Stock Photos, Vectors, and  Video | Adobe Stock">
            <a:extLst>
              <a:ext uri="{FF2B5EF4-FFF2-40B4-BE49-F238E27FC236}">
                <a16:creationId xmlns:a16="http://schemas.microsoft.com/office/drawing/2014/main" id="{740FE5D7-44F6-E667-9B59-BEA125DFD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6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3BB4C12-A155-3ACB-7322-80A84527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6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A0F5F-25FC-9D89-AF54-C3FCD9754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ally random thought, but opinions on passion of the christ Roman actors  reprising their roles for The Chosen's passion season? : r/TheChosenSeries">
            <a:extLst>
              <a:ext uri="{FF2B5EF4-FFF2-40B4-BE49-F238E27FC236}">
                <a16:creationId xmlns:a16="http://schemas.microsoft.com/office/drawing/2014/main" id="{4A62E3CB-3F0E-E5CC-1101-6F1E2CA0C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0"/>
            <a:ext cx="5070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97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96FC8-9FD9-A72D-0D95-08ADB18F3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FF4C26A-F06E-618B-0BAF-22708330D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AC8E59-99C8-B1C4-0CF3-494104235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17" y="0"/>
            <a:ext cx="10419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3733EA04-F21A-A490-6425-D23272BF2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565"/>
            <a:ext cx="12192000" cy="565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14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FA051-0F2D-7FF6-7186-C30F8205B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59CE63-D8CD-A5B7-AADA-56024340D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276"/>
            <a:ext cx="12186428" cy="510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9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D0E5F-76D8-3ECA-FAB8-C92D28A53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1F04B8B-140B-FF20-E73B-1495DD13C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4" y="884976"/>
            <a:ext cx="12200224" cy="5088048"/>
          </a:xfrm>
        </p:spPr>
      </p:pic>
    </p:spTree>
    <p:extLst>
      <p:ext uri="{BB962C8B-B14F-4D97-AF65-F5344CB8AC3E}">
        <p14:creationId xmlns:p14="http://schemas.microsoft.com/office/powerpoint/2010/main" val="193879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2BDC2-AD8A-0BDE-11D8-4E3D7DC02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FA624F9-8F25-3B5C-82D9-6D7704337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645"/>
            <a:ext cx="12188507" cy="6554709"/>
          </a:xfrm>
        </p:spPr>
      </p:pic>
    </p:spTree>
    <p:extLst>
      <p:ext uri="{BB962C8B-B14F-4D97-AF65-F5344CB8AC3E}">
        <p14:creationId xmlns:p14="http://schemas.microsoft.com/office/powerpoint/2010/main" val="4272962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BD3B3-CA5D-E9B5-B3DA-DAD367BC6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D70EF51-DD71-0AE5-8D9E-4C00524FF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3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18CDB-B673-A5A4-C266-D35F9D7AB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AABABF9-4396-181F-2172-522DECFEF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7" y="219546"/>
            <a:ext cx="12197447" cy="6418907"/>
          </a:xfrm>
        </p:spPr>
      </p:pic>
    </p:spTree>
    <p:extLst>
      <p:ext uri="{BB962C8B-B14F-4D97-AF65-F5344CB8AC3E}">
        <p14:creationId xmlns:p14="http://schemas.microsoft.com/office/powerpoint/2010/main" val="109447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0B96A-0679-4C4F-1BEF-FA23DA6CA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81FA006-2DF2-A53C-C07C-BEEA9A6DF7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5220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6</Words>
  <Application>Microsoft Office PowerPoint</Application>
  <PresentationFormat>Grand écran</PresentationFormat>
  <Paragraphs>2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Thème Office</vt:lpstr>
      <vt:lpstr>La crucifixion de Jésus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albert marino</dc:creator>
  <cp:lastModifiedBy>albert marino</cp:lastModifiedBy>
  <cp:revision>3</cp:revision>
  <dcterms:created xsi:type="dcterms:W3CDTF">2025-01-08T21:10:10Z</dcterms:created>
  <dcterms:modified xsi:type="dcterms:W3CDTF">2025-01-11T15:26:23Z</dcterms:modified>
</cp:coreProperties>
</file>